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6" r:id="rId2"/>
    <p:sldId id="293" r:id="rId3"/>
    <p:sldId id="294" r:id="rId4"/>
    <p:sldId id="299" r:id="rId5"/>
    <p:sldId id="295" r:id="rId6"/>
    <p:sldId id="296" r:id="rId7"/>
    <p:sldId id="297" r:id="rId8"/>
    <p:sldId id="298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89829DA5-C3A4-4DCC-8F8A-020CCE7EE69C}">
          <p14:sldIdLst>
            <p14:sldId id="276"/>
            <p14:sldId id="293"/>
            <p14:sldId id="294"/>
            <p14:sldId id="299"/>
            <p14:sldId id="295"/>
            <p14:sldId id="296"/>
            <p14:sldId id="297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39" autoAdjust="0"/>
  </p:normalViewPr>
  <p:slideViewPr>
    <p:cSldViewPr>
      <p:cViewPr varScale="1">
        <p:scale>
          <a:sx n="81" d="100"/>
          <a:sy n="81" d="100"/>
        </p:scale>
        <p:origin x="111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6B9B7-1BDB-4D58-91F9-880A76CACB5C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16791-470C-492B-9EAD-F1B01B13AD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611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16791-470C-492B-9EAD-F1B01B13AD7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661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5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4.jpeg"/><Relationship Id="rId4" Type="http://schemas.openxmlformats.org/officeDocument/2006/relationships/image" Target="../media/image10.jpeg"/><Relationship Id="rId9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7.jpeg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1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C:\Users\карен\Desktop\ФОТО к август.конференции\школа №18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644008" cy="353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Прямоугольник 6"/>
          <p:cNvSpPr>
            <a:spLocks noChangeArrowheads="1"/>
          </p:cNvSpPr>
          <p:nvPr/>
        </p:nvSpPr>
        <p:spPr bwMode="auto">
          <a:xfrm>
            <a:off x="0" y="188913"/>
            <a:ext cx="838835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ru-RU" sz="2000" b="1" i="1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pPr>
              <a:defRPr/>
            </a:pPr>
            <a:r>
              <a:rPr lang="ru-RU" sz="2400" i="1" dirty="0">
                <a:solidFill>
                  <a:srgbClr val="4620D0"/>
                </a:solidFill>
                <a:latin typeface="Impact" panose="020B0806030902050204" pitchFamily="34" charset="0"/>
                <a:cs typeface="Times New Roman" pitchFamily="18" charset="0"/>
              </a:rPr>
              <a:t>МБОУ СОШ №18 </a:t>
            </a:r>
          </a:p>
          <a:p>
            <a:pPr>
              <a:defRPr/>
            </a:pPr>
            <a:r>
              <a:rPr lang="ru-RU" sz="2400" i="1" dirty="0">
                <a:solidFill>
                  <a:srgbClr val="4620D0"/>
                </a:solidFill>
                <a:latin typeface="Impact" panose="020B0806030902050204" pitchFamily="34" charset="0"/>
                <a:cs typeface="Times New Roman" pitchFamily="18" charset="0"/>
              </a:rPr>
              <a:t>имени дважды </a:t>
            </a:r>
            <a:br>
              <a:rPr lang="ru-RU" sz="2400" i="1" dirty="0">
                <a:solidFill>
                  <a:srgbClr val="4620D0"/>
                </a:solidFill>
                <a:latin typeface="Impact" panose="020B0806030902050204" pitchFamily="34" charset="0"/>
                <a:cs typeface="Times New Roman" pitchFamily="18" charset="0"/>
              </a:rPr>
            </a:br>
            <a:r>
              <a:rPr lang="ru-RU" sz="2400" i="1" dirty="0">
                <a:solidFill>
                  <a:srgbClr val="4620D0"/>
                </a:solidFill>
                <a:latin typeface="Impact" panose="020B0806030902050204" pitchFamily="34" charset="0"/>
                <a:cs typeface="Times New Roman" pitchFamily="18" charset="0"/>
              </a:rPr>
              <a:t>Героя Советского Союза </a:t>
            </a:r>
          </a:p>
          <a:p>
            <a:pPr>
              <a:defRPr/>
            </a:pPr>
            <a:r>
              <a:rPr lang="ru-RU" sz="2400" i="1" dirty="0">
                <a:solidFill>
                  <a:srgbClr val="4620D0"/>
                </a:solidFill>
                <a:latin typeface="Impact" panose="020B0806030902050204" pitchFamily="34" charset="0"/>
                <a:cs typeface="Times New Roman" pitchFamily="18" charset="0"/>
              </a:rPr>
              <a:t>В.К.Коккинаки </a:t>
            </a:r>
            <a:br>
              <a:rPr lang="ru-RU" sz="2400" i="1" dirty="0">
                <a:solidFill>
                  <a:srgbClr val="4620D0"/>
                </a:solidFill>
                <a:latin typeface="Impact" panose="020B0806030902050204" pitchFamily="34" charset="0"/>
                <a:cs typeface="Times New Roman" pitchFamily="18" charset="0"/>
              </a:rPr>
            </a:br>
            <a:r>
              <a:rPr lang="ru-RU" sz="2400" i="1" dirty="0">
                <a:solidFill>
                  <a:srgbClr val="4620D0"/>
                </a:solidFill>
                <a:latin typeface="Impact" panose="020B0806030902050204" pitchFamily="34" charset="0"/>
                <a:cs typeface="Times New Roman" pitchFamily="18" charset="0"/>
              </a:rPr>
              <a:t>муниципального образования  </a:t>
            </a:r>
          </a:p>
          <a:p>
            <a:pPr>
              <a:defRPr/>
            </a:pPr>
            <a:r>
              <a:rPr lang="ru-RU" sz="2400" i="1" dirty="0">
                <a:solidFill>
                  <a:srgbClr val="4620D0"/>
                </a:solidFill>
                <a:latin typeface="Impact" panose="020B0806030902050204" pitchFamily="34" charset="0"/>
                <a:cs typeface="Times New Roman" pitchFamily="18" charset="0"/>
              </a:rPr>
              <a:t>город Новороссийск</a:t>
            </a:r>
            <a:endParaRPr lang="ru-RU" sz="2400" dirty="0">
              <a:solidFill>
                <a:srgbClr val="4620D0"/>
              </a:solidFill>
              <a:latin typeface="Impact" panose="020B0806030902050204" pitchFamily="34" charset="0"/>
            </a:endParaRPr>
          </a:p>
        </p:txBody>
      </p:sp>
      <p:pic>
        <p:nvPicPr>
          <p:cNvPr id="410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601344"/>
            <a:ext cx="4644008" cy="325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C:\Documents and Settings\Завуч\Мои документы\Мои рисунки\IMG_13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0813" y="0"/>
            <a:ext cx="4385683" cy="3601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4005064"/>
            <a:ext cx="4499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НАШИ </a:t>
            </a:r>
            <a:r>
              <a:rPr lang="ru-RU" sz="3600" b="1" i="1" smtClean="0">
                <a:solidFill>
                  <a:srgbClr val="FF0000"/>
                </a:solidFill>
                <a:latin typeface="Arial Black" panose="020B0A04020102020204" pitchFamily="34" charset="0"/>
              </a:rPr>
              <a:t>ОБУЧАЮЩИЕСЯ-НАША ГОРДОСТЬ!</a:t>
            </a:r>
            <a:endParaRPr lang="ru-RU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4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60995" y="-363282"/>
            <a:ext cx="6660232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Эттиль Артём, учащийся 10 «А» класса:</a:t>
            </a:r>
            <a:r>
              <a:rPr lang="ru-RU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призёр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регионального этапа всероссийской олимпиады по </a:t>
            </a:r>
            <a:r>
              <a:rPr lang="ru-RU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географии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ru-RU" sz="240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победитель МЭ 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всероссийской олимпиады школьников по </a:t>
            </a:r>
            <a:r>
              <a:rPr lang="ru-RU" sz="2400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биологии</a:t>
            </a:r>
            <a:r>
              <a:rPr lang="ru-RU" sz="240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географии. </a:t>
            </a:r>
          </a:p>
          <a:p>
            <a:r>
              <a:rPr lang="ru-RU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ризёр МЭ краевой НПК «Эврика»</a:t>
            </a:r>
            <a:endParaRPr lang="ru-RU" sz="2400" u="sng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60031" y="3514702"/>
            <a:ext cx="426119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0623" y="410623"/>
            <a:ext cx="3284984" cy="24637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10" y="3092637"/>
            <a:ext cx="2178191" cy="3078967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1445752"/>
              </p:ext>
            </p:extLst>
          </p:nvPr>
        </p:nvGraphicFramePr>
        <p:xfrm>
          <a:off x="112210" y="3447098"/>
          <a:ext cx="4446193" cy="3323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PDF" r:id="rId6" imgW="0" imgH="360" progId="FoxitReader.Document">
                  <p:embed/>
                </p:oleObj>
              </mc:Choice>
              <mc:Fallback>
                <p:oleObj name="PDF" r:id="rId6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2210" y="3447098"/>
                        <a:ext cx="4446193" cy="3323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8129198"/>
              </p:ext>
            </p:extLst>
          </p:nvPr>
        </p:nvGraphicFramePr>
        <p:xfrm>
          <a:off x="6850601" y="3649201"/>
          <a:ext cx="2189549" cy="3095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PDF" r:id="rId8" imgW="0" imgH="360" progId="FoxitReader.Document">
                  <p:embed/>
                </p:oleObj>
              </mc:Choice>
              <mc:Fallback>
                <p:oleObj name="PDF" r:id="rId8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50601" y="3649201"/>
                        <a:ext cx="2189549" cy="3095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2482861" y="2303858"/>
            <a:ext cx="57615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обедитель 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обучающихся «Мой вклад в величие России».</a:t>
            </a:r>
          </a:p>
        </p:txBody>
      </p:sp>
    </p:spTree>
    <p:extLst>
      <p:ext uri="{BB962C8B-B14F-4D97-AF65-F5344CB8AC3E}">
        <p14:creationId xmlns:p14="http://schemas.microsoft.com/office/powerpoint/2010/main" val="1939733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50" y="213567"/>
            <a:ext cx="3118628" cy="26997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72777" y="0"/>
            <a:ext cx="597213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Ящук Иван, учащийся 11 «А» класса: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призёр(3 место ) краевого </a:t>
            </a: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краеведческого конкурса «Я-юный экскурсовод краевед</a:t>
            </a:r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этапа Всероссийского конкурса исследовательских проектов «Без срока давности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ризёр МЭ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научно-практической конференции «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Эврика»;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частник Всероссийского конкурса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лучшую выставку школьных музеев, посвящённую памятным датам и событиям региона в годы Великой Отечественной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учшая работа в НПК «Исследования и факты Великой Отечественной войны 1941-1945 гг.»;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в исследовательском проекте «Минувших   дней живая память»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70" name="Picture 22" descr="Грамо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5" y="4868302"/>
            <a:ext cx="1527378" cy="196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8" y="3180954"/>
            <a:ext cx="2699792" cy="16873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13" y="5008379"/>
            <a:ext cx="2446419" cy="1730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750" y="4782944"/>
            <a:ext cx="1440160" cy="2036647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124898"/>
              </p:ext>
            </p:extLst>
          </p:nvPr>
        </p:nvGraphicFramePr>
        <p:xfrm>
          <a:off x="1682117" y="4926478"/>
          <a:ext cx="1287939" cy="1812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PDF" r:id="rId8" imgW="0" imgH="360" progId="FoxitReader.Document">
                  <p:embed/>
                </p:oleObj>
              </mc:Choice>
              <mc:Fallback>
                <p:oleObj name="PDF" r:id="rId8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82117" y="4926478"/>
                        <a:ext cx="1287939" cy="1812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64" y="5020222"/>
            <a:ext cx="1344528" cy="173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47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72777" y="0"/>
            <a:ext cx="5972133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Плотников Всеволод, учащийся 10 «А» класса: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этапа Всероссийского конкурса исследовательских проектов «Без срока давности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призёр </a:t>
            </a: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муниципального этапа Всероссийского конкурса сочинений </a:t>
            </a:r>
            <a:endParaRPr lang="ru-RU" sz="2000" dirty="0" smtClean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МЭ Всероссийского литературного конкурса «Класс»;</a:t>
            </a:r>
          </a:p>
          <a:p>
            <a:pPr lvl="0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 краевой научно-практической конференции «Эврика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lvl="0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Всероссийского конкурса на лучшую выставку школьных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музеев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4" y="68328"/>
            <a:ext cx="2712245" cy="37023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97130"/>
            <a:ext cx="2121527" cy="29988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17" y="4231097"/>
            <a:ext cx="1814521" cy="2564903"/>
          </a:xfrm>
          <a:prstGeom prst="rect">
            <a:avLst/>
          </a:prstGeom>
        </p:spPr>
      </p:pic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3915648"/>
              </p:ext>
            </p:extLst>
          </p:nvPr>
        </p:nvGraphicFramePr>
        <p:xfrm>
          <a:off x="4517516" y="4231096"/>
          <a:ext cx="1815470" cy="2564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PDF" r:id="rId6" imgW="0" imgH="360" progId="FoxitReader.Document">
                  <p:embed/>
                </p:oleObj>
              </mc:Choice>
              <mc:Fallback>
                <p:oleObj name="PDF" r:id="rId6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7516" y="4231096"/>
                        <a:ext cx="1815470" cy="2564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010711"/>
              </p:ext>
            </p:extLst>
          </p:nvPr>
        </p:nvGraphicFramePr>
        <p:xfrm>
          <a:off x="6444208" y="4050997"/>
          <a:ext cx="1963165" cy="2773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PDF" r:id="rId8" imgW="0" imgH="360" progId="FoxitReader.Document">
                  <p:embed/>
                </p:oleObj>
              </mc:Choice>
              <mc:Fallback>
                <p:oleObj name="PDF" r:id="rId8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44208" y="4050997"/>
                        <a:ext cx="1963165" cy="27735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7937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746"/>
            <a:ext cx="2692167" cy="32467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43808" y="27586"/>
            <a:ext cx="6192687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Кирокосян Светлана, учащаяся 11 «А» класса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городской научно-практической конференции «Исследования и факты Великой Отечественной войны 1941-1945 годов. Новороссийск-память сильнее времени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2400" dirty="0" smtClean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4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400" dirty="0" smtClean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4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400" dirty="0" smtClean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4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400" dirty="0" smtClean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4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Диплом </a:t>
            </a:r>
            <a:r>
              <a:rPr lang="ru-RU" sz="24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III степени муниципальной научно-практической конференции «Исследования и факты Великой Отечественной войны 1941-1945 годов. Новороссийск-память сильнее времени»</a:t>
            </a:r>
            <a:endParaRPr lang="ru-RU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716154"/>
            <a:ext cx="3168352" cy="24182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6" y="3284984"/>
            <a:ext cx="2662641" cy="37624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341936"/>
            <a:ext cx="1974620" cy="279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3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738" y="3356992"/>
            <a:ext cx="4631889" cy="35010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751" y="-2"/>
            <a:ext cx="90958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Учащийся </a:t>
            </a:r>
            <a:r>
              <a:rPr lang="ru-RU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8в класса 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Полончук Денис </a:t>
            </a:r>
            <a:r>
              <a:rPr lang="ru-RU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награждены 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Дипломом за I место краевого военно-патриотического музыкального фестиваля «Песни Победы», посвящённого 125-летию со дня рождения маршала Г.К. Жукова и 25-летию движения Юных Жуковцев </a:t>
            </a:r>
            <a:r>
              <a:rPr lang="ru-RU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Кубани.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Учащаяся 10 «А»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Тузова Виктория завоевала Диплом за 3 место краевого военно-патриотического музыкального фестиваля «Песни Победы» в номинации: «Строки из огня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860" y="3771239"/>
            <a:ext cx="2206752" cy="3121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957" y="3140968"/>
            <a:ext cx="2238005" cy="316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17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7957" y="405916"/>
            <a:ext cx="3423657" cy="25677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55776" y="116632"/>
            <a:ext cx="658822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Темиш Арина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учащаяся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8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«А»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класса:</a:t>
            </a:r>
          </a:p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победитель Всероссийского 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конкурса исследовательских и творческих </a:t>
            </a:r>
            <a: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работ 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обучающихся «Мы гордость Родины</a:t>
            </a:r>
            <a: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»;</a:t>
            </a:r>
          </a:p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призёр </a:t>
            </a: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муниципального этапа всероссийской олимпиады школьников </a:t>
            </a: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по </a:t>
            </a:r>
            <a:r>
              <a:rPr lang="ru-RU" sz="2800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истории</a:t>
            </a: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800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обществознанию</a:t>
            </a: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36" y="3504363"/>
            <a:ext cx="4545156" cy="32139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438445"/>
            <a:ext cx="2366973" cy="334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49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0"/>
            <a:ext cx="5181368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Призёры МЭ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всероссийской олимпиады школьников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Костромина Анастасия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11а класс  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обществознанию;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Меженкова Полина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9б класс </a:t>
            </a:r>
          </a:p>
          <a:p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русскому языку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литературе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u="sng" dirty="0" smtClean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Дели Георгий</a:t>
            </a:r>
            <a:r>
              <a:rPr lang="ru-RU" sz="2800" dirty="0" smtClean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1</a:t>
            </a:r>
            <a:r>
              <a:rPr lang="ru-RU" sz="2800" dirty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 smtClean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 </a:t>
            </a:r>
          </a:p>
          <a:p>
            <a:pPr lvl="0"/>
            <a:r>
              <a:rPr lang="ru-RU" sz="2800" dirty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математике;</a:t>
            </a:r>
            <a:endParaRPr lang="ru-RU" sz="2800" dirty="0">
              <a:solidFill>
                <a:srgbClr val="33C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Дели Марина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класс </a:t>
            </a:r>
          </a:p>
          <a:p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русскому языку и литературному чтению;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Ткаченко Ангелине, 8б класс 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биологии</a:t>
            </a:r>
          </a:p>
          <a:p>
            <a:r>
              <a:rPr lang="ru-RU" sz="2800" u="sng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Веремеенко Полина, </a:t>
            </a:r>
            <a:r>
              <a:rPr lang="ru-RU" sz="28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8а класс</a:t>
            </a:r>
          </a:p>
          <a:p>
            <a:r>
              <a:rPr lang="ru-RU" sz="28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биологии</a:t>
            </a:r>
            <a:endParaRPr lang="ru-RU" sz="28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4" y="12244"/>
            <a:ext cx="1555594" cy="21988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79" y="-10442"/>
            <a:ext cx="1862071" cy="23456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2" y="2291047"/>
            <a:ext cx="1564223" cy="22110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795" y="2335180"/>
            <a:ext cx="1712639" cy="242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" y="4582047"/>
            <a:ext cx="1592051" cy="22504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176" y="4756069"/>
            <a:ext cx="1577921" cy="223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844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344</Words>
  <Application>Microsoft Office PowerPoint</Application>
  <PresentationFormat>Экран (4:3)</PresentationFormat>
  <Paragraphs>60</Paragraphs>
  <Slides>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Arial Black</vt:lpstr>
      <vt:lpstr>Calibri</vt:lpstr>
      <vt:lpstr>Impact</vt:lpstr>
      <vt:lpstr>Times New Roman</vt:lpstr>
      <vt:lpstr>Тема Office</vt:lpstr>
      <vt:lpstr>PDF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User</cp:lastModifiedBy>
  <cp:revision>63</cp:revision>
  <dcterms:created xsi:type="dcterms:W3CDTF">2018-12-02T14:29:34Z</dcterms:created>
  <dcterms:modified xsi:type="dcterms:W3CDTF">2023-05-30T08:47:04Z</dcterms:modified>
</cp:coreProperties>
</file>