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 varScale="1">
        <p:scale>
          <a:sx n="73" d="100"/>
          <a:sy n="73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928934"/>
            <a:ext cx="8458200" cy="1222375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Викторина 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429132"/>
            <a:ext cx="8458200" cy="914400"/>
          </a:xfrm>
        </p:spPr>
        <p:txBody>
          <a:bodyPr>
            <a:noAutofit/>
          </a:bodyPr>
          <a:lstStyle/>
          <a:p>
            <a:r>
              <a:rPr lang="ru-RU" sz="6600" dirty="0" smtClean="0"/>
              <a:t>«Умники и умницы»</a:t>
            </a:r>
            <a:endParaRPr lang="ru-RU" sz="6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690336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/>
              <a:t>Кто гладок оттого, что поел и на бок?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а) клоп;</a:t>
            </a:r>
            <a:br>
              <a:rPr lang="ru-RU" sz="3200" dirty="0" smtClean="0"/>
            </a:br>
            <a:r>
              <a:rPr lang="ru-RU" sz="3200" dirty="0" smtClean="0"/>
              <a:t>б) волк;</a:t>
            </a:r>
            <a:br>
              <a:rPr lang="ru-RU" sz="3200" dirty="0" smtClean="0"/>
            </a:br>
            <a:r>
              <a:rPr lang="ru-RU" sz="3200" dirty="0" smtClean="0"/>
              <a:t>в) медведь;</a:t>
            </a:r>
            <a:br>
              <a:rPr lang="ru-RU" sz="3200" dirty="0" smtClean="0"/>
            </a:br>
            <a:r>
              <a:rPr lang="ru-RU" sz="3200" dirty="0" smtClean="0"/>
              <a:t>г) кот.</a:t>
            </a: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1857364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/>
              <a:t>С какой ягодой сравнивают очень хорошую, привольную жизнь?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а) земляника;</a:t>
            </a:r>
            <a:br>
              <a:rPr lang="ru-RU" sz="3200" dirty="0" smtClean="0"/>
            </a:br>
            <a:r>
              <a:rPr lang="ru-RU" sz="3200" dirty="0" smtClean="0"/>
              <a:t>б) малина;</a:t>
            </a:r>
            <a:br>
              <a:rPr lang="ru-RU" sz="3200" dirty="0" smtClean="0"/>
            </a:br>
            <a:r>
              <a:rPr lang="ru-RU" sz="3200" dirty="0" smtClean="0"/>
              <a:t>в) вишня;</a:t>
            </a:r>
            <a:br>
              <a:rPr lang="ru-RU" sz="3200" dirty="0" smtClean="0"/>
            </a:br>
            <a:r>
              <a:rPr lang="ru-RU" sz="3200" dirty="0" smtClean="0"/>
              <a:t>г) крыжовник.</a:t>
            </a: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1500174"/>
            <a:ext cx="62865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Какое растение существует?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а) </a:t>
            </a:r>
            <a:r>
              <a:rPr lang="ru-RU" sz="3200" dirty="0" err="1" smtClean="0"/>
              <a:t>Петька-и-Василий</a:t>
            </a:r>
            <a:r>
              <a:rPr lang="ru-RU" sz="3200" dirty="0" smtClean="0"/>
              <a:t> Иванович;</a:t>
            </a:r>
            <a:br>
              <a:rPr lang="ru-RU" sz="3200" dirty="0" smtClean="0"/>
            </a:br>
            <a:r>
              <a:rPr lang="ru-RU" sz="3200" dirty="0" smtClean="0"/>
              <a:t>б) </a:t>
            </a:r>
            <a:r>
              <a:rPr lang="ru-RU" sz="3200" dirty="0" err="1" smtClean="0"/>
              <a:t>Том-и-Джерри</a:t>
            </a:r>
            <a:r>
              <a:rPr lang="ru-RU" sz="3200" dirty="0" smtClean="0"/>
              <a:t>;</a:t>
            </a:r>
            <a:br>
              <a:rPr lang="ru-RU" sz="3200" dirty="0" smtClean="0"/>
            </a:br>
            <a:r>
              <a:rPr lang="ru-RU" sz="3200" dirty="0" smtClean="0"/>
              <a:t>в) </a:t>
            </a:r>
            <a:r>
              <a:rPr lang="ru-RU" sz="3200" dirty="0" err="1" smtClean="0"/>
              <a:t>Саша-и-Маша</a:t>
            </a:r>
            <a:r>
              <a:rPr lang="ru-RU" sz="3200" dirty="0" smtClean="0"/>
              <a:t>;</a:t>
            </a:r>
            <a:br>
              <a:rPr lang="ru-RU" sz="3200" dirty="0" smtClean="0"/>
            </a:br>
            <a:r>
              <a:rPr lang="ru-RU" sz="3200" dirty="0" smtClean="0"/>
              <a:t>г) </a:t>
            </a:r>
            <a:r>
              <a:rPr lang="ru-RU" sz="3200" dirty="0" err="1" smtClean="0"/>
              <a:t>Иван-да-Марья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1857364"/>
            <a:ext cx="535783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Какие берега обычно бывают у молочных рек?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а) творожные;</a:t>
            </a:r>
            <a:br>
              <a:rPr lang="ru-RU" sz="3200" dirty="0" smtClean="0"/>
            </a:br>
            <a:r>
              <a:rPr lang="ru-RU" sz="3200" dirty="0" smtClean="0"/>
              <a:t>б) сметанные;</a:t>
            </a:r>
            <a:br>
              <a:rPr lang="ru-RU" sz="3200" dirty="0" smtClean="0"/>
            </a:br>
            <a:r>
              <a:rPr lang="ru-RU" sz="3200" dirty="0" smtClean="0"/>
              <a:t>в) кисельные;</a:t>
            </a:r>
            <a:br>
              <a:rPr lang="ru-RU" sz="3200" dirty="0" smtClean="0"/>
            </a:br>
            <a:r>
              <a:rPr lang="ru-RU" sz="3200" dirty="0" smtClean="0"/>
              <a:t>г) масляные.</a:t>
            </a:r>
            <a:endParaRPr lang="ru-RU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1571612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/>
              <a:t>Какой зайка скакал под елочкой?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а) беленький;</a:t>
            </a:r>
            <a:br>
              <a:rPr lang="ru-RU" sz="3200" dirty="0" smtClean="0"/>
            </a:br>
            <a:r>
              <a:rPr lang="ru-RU" sz="3200" dirty="0" smtClean="0"/>
              <a:t>б) маленький;</a:t>
            </a:r>
            <a:br>
              <a:rPr lang="ru-RU" sz="3200" dirty="0" smtClean="0"/>
            </a:br>
            <a:r>
              <a:rPr lang="ru-RU" sz="3200" dirty="0" smtClean="0"/>
              <a:t>в) серенький;</a:t>
            </a:r>
            <a:br>
              <a:rPr lang="ru-RU" sz="3200" dirty="0" smtClean="0"/>
            </a:br>
            <a:r>
              <a:rPr lang="ru-RU" sz="3200" dirty="0" smtClean="0"/>
              <a:t>г) шоколадный.</a:t>
            </a:r>
            <a:endParaRPr lang="ru-RU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1857364"/>
            <a:ext cx="564360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Какой породы овчарок не существует?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а) шотландская;</a:t>
            </a:r>
            <a:br>
              <a:rPr lang="ru-RU" sz="3200" dirty="0" smtClean="0"/>
            </a:br>
            <a:r>
              <a:rPr lang="ru-RU" sz="3200" dirty="0" smtClean="0"/>
              <a:t>б) немецкая;</a:t>
            </a:r>
            <a:br>
              <a:rPr lang="ru-RU" sz="3200" dirty="0" smtClean="0"/>
            </a:br>
            <a:r>
              <a:rPr lang="ru-RU" sz="3200" dirty="0" smtClean="0"/>
              <a:t>в) кавказская;</a:t>
            </a:r>
            <a:br>
              <a:rPr lang="ru-RU" sz="3200" dirty="0" smtClean="0"/>
            </a:br>
            <a:r>
              <a:rPr lang="ru-RU" sz="3200" dirty="0" smtClean="0"/>
              <a:t>г) антарктическая.</a:t>
            </a:r>
            <a:endParaRPr lang="ru-RU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357298"/>
            <a:ext cx="77153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Какая хищная рыба стала героиней русской народной сказки</a:t>
            </a:r>
            <a:r>
              <a:rPr lang="ru-RU" sz="3200" b="1" dirty="0" smtClean="0"/>
              <a:t>?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dirty="0" smtClean="0"/>
              <a:t>а) акула;</a:t>
            </a:r>
            <a:br>
              <a:rPr lang="ru-RU" sz="3200" dirty="0" smtClean="0"/>
            </a:br>
            <a:r>
              <a:rPr lang="ru-RU" sz="3200" dirty="0" smtClean="0"/>
              <a:t>б) щука;</a:t>
            </a:r>
            <a:br>
              <a:rPr lang="ru-RU" sz="3200" dirty="0" smtClean="0"/>
            </a:br>
            <a:r>
              <a:rPr lang="ru-RU" sz="3200" dirty="0" smtClean="0"/>
              <a:t>в) пиранья;</a:t>
            </a:r>
            <a:br>
              <a:rPr lang="ru-RU" sz="3200" dirty="0" smtClean="0"/>
            </a:br>
            <a:r>
              <a:rPr lang="ru-RU" sz="3200" dirty="0" smtClean="0"/>
              <a:t>г) сом.</a:t>
            </a:r>
            <a:endParaRPr lang="ru-RU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2000240"/>
            <a:ext cx="64294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Какое молоко никто не пил?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а) коровье;</a:t>
            </a:r>
            <a:br>
              <a:rPr lang="ru-RU" sz="3200" dirty="0" smtClean="0"/>
            </a:br>
            <a:r>
              <a:rPr lang="ru-RU" sz="3200" dirty="0" smtClean="0"/>
              <a:t>б) кокосовое;</a:t>
            </a:r>
            <a:br>
              <a:rPr lang="ru-RU" sz="3200" dirty="0" smtClean="0"/>
            </a:br>
            <a:r>
              <a:rPr lang="ru-RU" sz="3200" dirty="0" smtClean="0"/>
              <a:t>в) козье;</a:t>
            </a:r>
            <a:br>
              <a:rPr lang="ru-RU" sz="3200" dirty="0" smtClean="0"/>
            </a:br>
            <a:r>
              <a:rPr lang="ru-RU" sz="3200" dirty="0" smtClean="0"/>
              <a:t>г) птичье.</a:t>
            </a:r>
            <a:endParaRPr lang="ru-RU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928670"/>
            <a:ext cx="54292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Кого в сказках называют Топтыгин</a:t>
            </a:r>
            <a:r>
              <a:rPr lang="ru-RU" sz="3200" dirty="0" smtClean="0"/>
              <a:t>?</a:t>
            </a:r>
            <a:br>
              <a:rPr lang="ru-RU" sz="3200" dirty="0" smtClean="0"/>
            </a:br>
            <a:r>
              <a:rPr lang="ru-RU" sz="3200" dirty="0" smtClean="0"/>
              <a:t>а) кабана;</a:t>
            </a:r>
            <a:br>
              <a:rPr lang="ru-RU" sz="3200" dirty="0" smtClean="0"/>
            </a:br>
            <a:r>
              <a:rPr lang="ru-RU" sz="3200" dirty="0" smtClean="0"/>
              <a:t>б) лося;</a:t>
            </a:r>
            <a:br>
              <a:rPr lang="ru-RU" sz="3200" dirty="0" smtClean="0"/>
            </a:br>
            <a:r>
              <a:rPr lang="ru-RU" sz="3200" dirty="0" smtClean="0"/>
              <a:t>в) медведя;</a:t>
            </a:r>
            <a:br>
              <a:rPr lang="ru-RU" sz="3200" dirty="0" smtClean="0"/>
            </a:br>
            <a:r>
              <a:rPr lang="ru-RU" sz="3200" dirty="0" smtClean="0"/>
              <a:t>г) пингвина.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500174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 smtClean="0"/>
              <a:t>Какая обезьяна существует?</a:t>
            </a:r>
            <a:br>
              <a:rPr lang="ru-RU" sz="3600" b="1" dirty="0" smtClean="0"/>
            </a:br>
            <a:r>
              <a:rPr lang="ru-RU" sz="3600" dirty="0" smtClean="0"/>
              <a:t>а) </a:t>
            </a:r>
            <a:r>
              <a:rPr lang="ru-RU" sz="3600" dirty="0" err="1" smtClean="0"/>
              <a:t>мамуин</a:t>
            </a:r>
            <a:r>
              <a:rPr lang="ru-RU" sz="3600" dirty="0" smtClean="0"/>
              <a:t>;</a:t>
            </a:r>
            <a:br>
              <a:rPr lang="ru-RU" sz="3600" dirty="0" smtClean="0"/>
            </a:br>
            <a:r>
              <a:rPr lang="ru-RU" sz="3600" dirty="0" smtClean="0"/>
              <a:t>б) бабуин;</a:t>
            </a:r>
            <a:br>
              <a:rPr lang="ru-RU" sz="3600" dirty="0" smtClean="0"/>
            </a:br>
            <a:r>
              <a:rPr lang="ru-RU" sz="3600" dirty="0" smtClean="0"/>
              <a:t>в) </a:t>
            </a:r>
            <a:r>
              <a:rPr lang="ru-RU" sz="3600" dirty="0" err="1" smtClean="0"/>
              <a:t>папуин</a:t>
            </a:r>
            <a:r>
              <a:rPr lang="ru-RU" sz="3600" dirty="0" smtClean="0"/>
              <a:t>;</a:t>
            </a:r>
            <a:br>
              <a:rPr lang="ru-RU" sz="3600" dirty="0" smtClean="0"/>
            </a:br>
            <a:r>
              <a:rPr lang="ru-RU" sz="3600" dirty="0" smtClean="0"/>
              <a:t>г) </a:t>
            </a:r>
            <a:r>
              <a:rPr lang="ru-RU" sz="3600" dirty="0" err="1" smtClean="0"/>
              <a:t>дедуин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1071546"/>
            <a:ext cx="6858048" cy="5078313"/>
          </a:xfrm>
          <a:prstGeom prst="rect">
            <a:avLst/>
          </a:prstGeom>
          <a:solidFill>
            <a:srgbClr val="E5D09B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 каком случае надо писать букву "б":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голу…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ре…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кре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…кий,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скорлу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ры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то…кое,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тулу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…,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хру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…кий?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 каком случае надо писать букву "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":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тулу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…,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ду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…, тру…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шу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ли…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зу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…,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гри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…,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ры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1428736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/>
              <a:t>На чем приносит новости сорока?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а) на лапах;</a:t>
            </a:r>
            <a:br>
              <a:rPr lang="ru-RU" sz="3200" dirty="0" smtClean="0"/>
            </a:br>
            <a:r>
              <a:rPr lang="ru-RU" sz="3200" dirty="0" smtClean="0"/>
              <a:t>б) на блюдечке;</a:t>
            </a:r>
            <a:br>
              <a:rPr lang="ru-RU" sz="3200" dirty="0" smtClean="0"/>
            </a:br>
            <a:r>
              <a:rPr lang="ru-RU" sz="3200" dirty="0" smtClean="0"/>
              <a:t>в) на хвосте;</a:t>
            </a:r>
            <a:br>
              <a:rPr lang="ru-RU" sz="3200" dirty="0" smtClean="0"/>
            </a:br>
            <a:r>
              <a:rPr lang="ru-RU" sz="3200" dirty="0" smtClean="0"/>
              <a:t>г) на крыльях.</a:t>
            </a:r>
            <a:endParaRPr lang="ru-RU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1785926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/>
              <a:t>От </a:t>
            </a:r>
            <a:r>
              <a:rPr lang="ru-RU" sz="3200" b="1" dirty="0" smtClean="0"/>
              <a:t>чего яблоко падает недалеко?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а) от яблони;</a:t>
            </a:r>
            <a:br>
              <a:rPr lang="ru-RU" sz="3200" dirty="0" smtClean="0"/>
            </a:br>
            <a:r>
              <a:rPr lang="ru-RU" sz="3200" dirty="0" smtClean="0"/>
              <a:t>б) от дома;</a:t>
            </a:r>
            <a:br>
              <a:rPr lang="ru-RU" sz="3200" dirty="0" smtClean="0"/>
            </a:br>
            <a:r>
              <a:rPr lang="ru-RU" sz="3200" dirty="0" smtClean="0"/>
              <a:t>в) от забора;</a:t>
            </a:r>
            <a:br>
              <a:rPr lang="ru-RU" sz="3200" dirty="0" smtClean="0"/>
            </a:br>
            <a:r>
              <a:rPr lang="ru-RU" sz="3200" dirty="0" smtClean="0"/>
              <a:t>г) от груши.</a:t>
            </a:r>
            <a:endParaRPr lang="ru-RU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1785926"/>
            <a:ext cx="50006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Два каких гуся жили у бабуси?</a:t>
            </a:r>
            <a:br>
              <a:rPr lang="ru-RU" sz="3600" b="1" dirty="0" smtClean="0"/>
            </a:br>
            <a:r>
              <a:rPr lang="ru-RU" sz="3600" dirty="0" smtClean="0"/>
              <a:t>а) хороших;</a:t>
            </a:r>
            <a:br>
              <a:rPr lang="ru-RU" sz="3600" dirty="0" smtClean="0"/>
            </a:br>
            <a:r>
              <a:rPr lang="ru-RU" sz="3600" dirty="0" smtClean="0"/>
              <a:t>б) веселых;</a:t>
            </a:r>
            <a:br>
              <a:rPr lang="ru-RU" sz="3600" dirty="0" smtClean="0"/>
            </a:br>
            <a:r>
              <a:rPr lang="ru-RU" sz="3600" dirty="0" smtClean="0"/>
              <a:t>в) здоровых;</a:t>
            </a:r>
            <a:br>
              <a:rPr lang="ru-RU" sz="3600" dirty="0" smtClean="0"/>
            </a:br>
            <a:r>
              <a:rPr lang="ru-RU" sz="3600" dirty="0" smtClean="0"/>
              <a:t>г) заморских.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857232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b="1" dirty="0" smtClean="0">
                <a:latin typeface="+mj-lt"/>
              </a:rPr>
              <a:t>Какая березка стояла во поле</a:t>
            </a:r>
            <a:r>
              <a:rPr lang="ru-RU" sz="4000" b="1" dirty="0" smtClean="0">
                <a:latin typeface="+mj-lt"/>
              </a:rPr>
              <a:t>?</a:t>
            </a:r>
            <a:br>
              <a:rPr lang="ru-RU" sz="4000" b="1" dirty="0" smtClean="0">
                <a:latin typeface="+mj-lt"/>
              </a:rPr>
            </a:br>
            <a:r>
              <a:rPr lang="ru-RU" sz="4000" dirty="0" smtClean="0">
                <a:latin typeface="+mj-lt"/>
              </a:rPr>
              <a:t/>
            </a:r>
            <a:br>
              <a:rPr lang="ru-RU" sz="4000" dirty="0" smtClean="0">
                <a:latin typeface="+mj-lt"/>
              </a:rPr>
            </a:br>
            <a:r>
              <a:rPr lang="ru-RU" sz="4000" dirty="0" smtClean="0">
                <a:latin typeface="+mj-lt"/>
              </a:rPr>
              <a:t>а) высокая;</a:t>
            </a:r>
            <a:br>
              <a:rPr lang="ru-RU" sz="4000" dirty="0" smtClean="0">
                <a:latin typeface="+mj-lt"/>
              </a:rPr>
            </a:br>
            <a:r>
              <a:rPr lang="ru-RU" sz="4000" dirty="0" smtClean="0">
                <a:latin typeface="+mj-lt"/>
              </a:rPr>
              <a:t>б) зеленая;</a:t>
            </a:r>
            <a:br>
              <a:rPr lang="ru-RU" sz="4000" dirty="0" smtClean="0">
                <a:latin typeface="+mj-lt"/>
              </a:rPr>
            </a:br>
            <a:r>
              <a:rPr lang="ru-RU" sz="4000" dirty="0" smtClean="0">
                <a:latin typeface="+mj-lt"/>
              </a:rPr>
              <a:t>в) стройная;</a:t>
            </a:r>
            <a:br>
              <a:rPr lang="ru-RU" sz="4000" dirty="0" smtClean="0">
                <a:latin typeface="+mj-lt"/>
              </a:rPr>
            </a:br>
            <a:r>
              <a:rPr lang="ru-RU" sz="4000" dirty="0" smtClean="0">
                <a:latin typeface="+mj-lt"/>
              </a:rPr>
              <a:t>г) кудрявая.</a:t>
            </a:r>
            <a:endParaRPr lang="ru-RU" sz="4000" dirty="0">
              <a:latin typeface="+mj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57224" y="1981835"/>
          <a:ext cx="7429553" cy="4000528"/>
        </p:xfrm>
        <a:graphic>
          <a:graphicData uri="http://schemas.openxmlformats.org/drawingml/2006/table">
            <a:tbl>
              <a:tblPr/>
              <a:tblGrid>
                <a:gridCol w="2452298"/>
                <a:gridCol w="4977255"/>
              </a:tblGrid>
              <a:tr h="4000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Кот </a:t>
                      </a:r>
                      <a:b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Плот </a:t>
                      </a:r>
                      <a:b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Крот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Рука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День </a:t>
                      </a:r>
                      <a:b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Лень </a:t>
                      </a:r>
                      <a:b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Цыпленок </a:t>
                      </a:r>
                      <a:b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Козленок  </a:t>
                      </a:r>
                      <a:b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Бочонок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Еда </a:t>
                      </a:r>
                      <a:b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Слива </a:t>
                      </a:r>
                      <a:b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Диво </a:t>
                      </a:r>
                      <a:b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Грива </a:t>
                      </a:r>
                      <a:b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Метро </a:t>
                      </a:r>
                      <a:b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Пень </a:t>
                      </a:r>
                      <a:b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Бедро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4282" y="500042"/>
            <a:ext cx="9144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«Найди хитрое слово»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Запишите слова во множественном числе, например арбуз – арбузы.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357158" y="1428736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Седьмая вода на киселе – это: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 компот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2) сказочный родник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3) зелье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4) самый далёкий из известный предков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5) какой-то дальний родственник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285720" y="2071678"/>
            <a:ext cx="91440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Рассмотрите слова: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 легендарный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2) мифический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3) мифологический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Какой из них означает «знаменитый, прославленный»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357158" y="2214554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Какое слово не является однокоренным со всеми остальными?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 речь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2) нарекание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3) прорицатель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4) речка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5) изречение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357423" y="2912427"/>
          <a:ext cx="4500594" cy="1962912"/>
        </p:xfrm>
        <a:graphic>
          <a:graphicData uri="http://schemas.openxmlformats.org/drawingml/2006/table">
            <a:tbl>
              <a:tblPr/>
              <a:tblGrid>
                <a:gridCol w="1408738"/>
                <a:gridCol w="3091856"/>
              </a:tblGrid>
              <a:tr h="1033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Солнце</a:t>
                      </a:r>
                      <a:b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Юла </a:t>
                      </a:r>
                      <a:b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Касса  </a:t>
                      </a:r>
                      <a:b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Деньки 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Яма</a:t>
                      </a:r>
                      <a:b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Сердце</a:t>
                      </a:r>
                      <a:b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Грамм</a:t>
                      </a:r>
                      <a:b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Пеньки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1357290" y="1714488"/>
            <a:ext cx="672543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«Ответь на пять!»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Сосчитай, сколько звуков и сколько букв.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1071538" y="785794"/>
            <a:ext cx="721523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«Кто бы нам узнать помог, где приставка, где предлог?»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(С) кресла шарф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(С) тащил щенок…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(По) волок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(За) уголок...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(По) трепал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(Со) всех сторон…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(по) мчался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(На) балкон.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071538" y="357166"/>
            <a:ext cx="750099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Волшебные предметы: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Как называется волшебная скатерть.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Какой волшебный предмет хранила в болоте черепаха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Тортилла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?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Какой волшебный предмет помог узнать царице, что молодая царевна живет у семи богатырей? </a:t>
            </a:r>
            <a:r>
              <a:rPr lang="ru-RU" sz="3200" b="1" i="1" dirty="0" smtClean="0"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4.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Волшебный  вид транспорта, на котором герой русской народной сказки попал к царю во дворец. А помогла ему в этом необычная рыба. 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42976" y="2357430"/>
          <a:ext cx="7358114" cy="2643206"/>
        </p:xfrm>
        <a:graphic>
          <a:graphicData uri="http://schemas.openxmlformats.org/drawingml/2006/table">
            <a:tbl>
              <a:tblPr/>
              <a:tblGrid>
                <a:gridCol w="3424898"/>
                <a:gridCol w="3933216"/>
              </a:tblGrid>
              <a:tr h="2643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Совать нос –  </a:t>
                      </a:r>
                      <a:b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Надуть губы –  </a:t>
                      </a:r>
                      <a:b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Выходить из себя -</a:t>
                      </a:r>
                      <a:b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Зарубить на носу –</a:t>
                      </a:r>
                      <a:b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Заговаривать зубы –  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Чесать языки - </a:t>
                      </a:r>
                      <a:b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Водить за нос -</a:t>
                      </a:r>
                      <a:b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Унести ноги -</a:t>
                      </a:r>
                      <a:b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Клевать носом - </a:t>
                      </a:r>
                      <a:b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Ломать голову –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2143108" y="785794"/>
            <a:ext cx="56909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«Замени одним глаголом»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142844" y="1714488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«Предмет или действие?»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 Затопили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печь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чтобы пироги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печь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2) Ведро дало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течь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и вода стала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течь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3) Медведь в лесу, не зная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однажды мотоциклом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 Снежное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покрывало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всё поле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покрывало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2) Была Катюша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запевала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она все песни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запевала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3) Кто без кисти и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белил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крыши города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белил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1142976" y="928670"/>
            <a:ext cx="800102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«Дополни крылатым выражением»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Товарищ твой просит украдкой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Ответы списать из тетрадки.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надо! Ведь этим ты другу 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Окажешь... 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Фальшивят, путают слова,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Поют кто в лес,... 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Ребята слушать их не станут: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 этой песни...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428596" y="1928802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«Отгадай пословицу»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“свет”, “тьма”.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“погибай”, “выручай”.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“встречаются”, “провожают”.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“труд”, “лень”.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105835"/>
            <a:ext cx="60722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Закончите пословицу</a:t>
            </a:r>
            <a:r>
              <a:rPr lang="ru-RU" sz="3600" dirty="0" smtClean="0"/>
              <a:t>: </a:t>
            </a:r>
            <a:br>
              <a:rPr lang="ru-RU" sz="3600" dirty="0" smtClean="0"/>
            </a:br>
            <a:r>
              <a:rPr lang="ru-RU" sz="3600" dirty="0" smtClean="0"/>
              <a:t>«Век живи…» 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57158" y="2000240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Найдите лишнюю пословицу и объясните свой выбор.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Лентяй не дела ищет, а от дела рыщет.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лодыря что ни день, то лень.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Вежливости открываются все двери.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428736"/>
            <a:ext cx="74295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Найдите ошибку в пословице:</a:t>
            </a:r>
            <a:r>
              <a:rPr lang="ru-RU" sz="3600" dirty="0" smtClean="0"/>
              <a:t> Лучше хорошо говорить, чем хорошо поступить.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928662" y="1500174"/>
            <a:ext cx="807246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Вот несколько поговорок. В них всех пропущено одно и то же слово. Отгадайте его: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 … вон плохо. 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Мастер на все … .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Сидеть сложа … . 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Золотые … . 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… сняло.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1785926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/>
              <a:t>Кого, согласно русской поговорке, ноги кормят?</a:t>
            </a:r>
            <a:br>
              <a:rPr lang="ru-RU" sz="3200" b="1" dirty="0" smtClean="0"/>
            </a:br>
            <a:r>
              <a:rPr lang="ru-RU" sz="3200" dirty="0" smtClean="0"/>
              <a:t>а) коня;</a:t>
            </a:r>
            <a:br>
              <a:rPr lang="ru-RU" sz="3200" dirty="0" smtClean="0"/>
            </a:br>
            <a:r>
              <a:rPr lang="ru-RU" sz="3200" dirty="0" smtClean="0"/>
              <a:t>б) бегуна;</a:t>
            </a:r>
            <a:br>
              <a:rPr lang="ru-RU" sz="3200" dirty="0" smtClean="0"/>
            </a:br>
            <a:r>
              <a:rPr lang="ru-RU" sz="3200" dirty="0" smtClean="0"/>
              <a:t>в) сапожника;</a:t>
            </a:r>
            <a:br>
              <a:rPr lang="ru-RU" sz="3200" dirty="0" smtClean="0"/>
            </a:br>
            <a:r>
              <a:rPr lang="ru-RU" sz="3200" dirty="0" smtClean="0"/>
              <a:t>г) волка.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1500174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/>
              <a:t>Кто должен на горе свистнуть, чтобы нечто несбыточное произошло?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а) соловей-разбойник;</a:t>
            </a:r>
            <a:br>
              <a:rPr lang="ru-RU" sz="3200" dirty="0" smtClean="0"/>
            </a:br>
            <a:r>
              <a:rPr lang="ru-RU" sz="3200" dirty="0" smtClean="0"/>
              <a:t>б) президент;</a:t>
            </a:r>
            <a:br>
              <a:rPr lang="ru-RU" sz="3200" dirty="0" smtClean="0"/>
            </a:br>
            <a:r>
              <a:rPr lang="ru-RU" sz="3200" dirty="0" smtClean="0"/>
              <a:t>в) рак;</a:t>
            </a:r>
            <a:br>
              <a:rPr lang="ru-RU" sz="3200" dirty="0" smtClean="0"/>
            </a:br>
            <a:r>
              <a:rPr lang="ru-RU" sz="3200" dirty="0" smtClean="0"/>
              <a:t>г) милиционер.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</TotalTime>
  <Words>352</Words>
  <PresentationFormat>Экран (4:3)</PresentationFormat>
  <Paragraphs>73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Трек</vt:lpstr>
      <vt:lpstr>Викторина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Виолетта</dc:creator>
  <cp:lastModifiedBy>Виолетта</cp:lastModifiedBy>
  <cp:revision>7</cp:revision>
  <dcterms:created xsi:type="dcterms:W3CDTF">2013-03-14T20:27:09Z</dcterms:created>
  <dcterms:modified xsi:type="dcterms:W3CDTF">2013-03-15T05:26:18Z</dcterms:modified>
</cp:coreProperties>
</file>