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3" r:id="rId2"/>
    <p:sldId id="315" r:id="rId3"/>
    <p:sldId id="313" r:id="rId4"/>
    <p:sldId id="314" r:id="rId5"/>
    <p:sldId id="279" r:id="rId6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9829DA5-C3A4-4DCC-8F8A-020CCE7EE69C}">
          <p14:sldIdLst>
            <p14:sldId id="303"/>
            <p14:sldId id="315"/>
            <p14:sldId id="313"/>
            <p14:sldId id="314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8647" autoAdjust="0"/>
  </p:normalViewPr>
  <p:slideViewPr>
    <p:cSldViewPr>
      <p:cViewPr varScale="1">
        <p:scale>
          <a:sx n="76" d="100"/>
          <a:sy n="76" d="100"/>
        </p:scale>
        <p:origin x="12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6B9B7-1BDB-4D58-91F9-880A76CACB5C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16791-470C-492B-9EAD-F1B01B13AD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6" y="451383"/>
            <a:ext cx="9144000" cy="64066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34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-499931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Проект: </a:t>
            </a:r>
            <a: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школьников на основе формирования духовно-нравственных ценностей с использованием ресурсов школьного </a:t>
            </a:r>
            <a:r>
              <a:rPr lang="ru-R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музея</a:t>
            </a:r>
            <a:r>
              <a:rPr lang="ru-RU" sz="4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6" y="3068960"/>
            <a:ext cx="4401277" cy="28804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373856"/>
            <a:ext cx="4172984" cy="288040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5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00"/>
            <a:ext cx="9144000" cy="6286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«Образовательные и наставнические проекты в области культуры, искусства и креативных индустрий (включая цифровые </a:t>
            </a: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технологии)»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</a:t>
            </a:r>
            <a:r>
              <a:rPr lang="ru-RU" sz="28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«Культурный код»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" y="3212976"/>
            <a:ext cx="4015373" cy="28803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212976"/>
            <a:ext cx="4248472" cy="28803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патриотическое воспитание подрастающего поколения  с использованием интерактивной среды для проведения мероприятий на базе школьного </a:t>
            </a:r>
            <a:r>
              <a:rPr lang="ru-RU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музея.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68960"/>
            <a:ext cx="4038600" cy="3028950"/>
          </a:xfrm>
          <a:effectLst>
            <a:softEdge rad="317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6" y="3542919"/>
            <a:ext cx="4509287" cy="255499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148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9036496" cy="428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развитие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социокультурного пространства на основе использования инноваций в работе школьного музея;</a:t>
            </a:r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организация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на базе школьного музея мероприятий, направленных на формирование личности, активной гражданской позиции школьников на основе приобщения   к  духовно-нравственным ценностям;</a:t>
            </a:r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создание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пространства путём вовлечения в музейную деятельность родительской общественности, учреждений культуры, молодёжных организаций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1"/>
          <a:stretch/>
        </p:blipFill>
        <p:spPr>
          <a:xfrm>
            <a:off x="775454" y="4039271"/>
            <a:ext cx="4356992" cy="23488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1"/>
          <a:stretch/>
        </p:blipFill>
        <p:spPr>
          <a:xfrm>
            <a:off x="5868144" y="3933056"/>
            <a:ext cx="2736304" cy="21602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3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83768" y="2240850"/>
            <a:ext cx="4137657" cy="23762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u="sng" dirty="0" smtClean="0">
                <a:solidFill>
                  <a:srgbClr val="C00000"/>
                </a:solidFill>
                <a:latin typeface="Impact" panose="020B0806030902050204" pitchFamily="34" charset="0"/>
              </a:rPr>
              <a:t>МБОУ СОШ №18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Партнёры проекта</a:t>
            </a:r>
          </a:p>
        </p:txBody>
      </p:sp>
      <p:cxnSp>
        <p:nvCxnSpPr>
          <p:cNvPr id="5" name="Прямая со стрелкой 4"/>
          <p:cNvCxnSpPr>
            <a:stCxn id="4" idx="7"/>
          </p:cNvCxnSpPr>
          <p:nvPr/>
        </p:nvCxnSpPr>
        <p:spPr>
          <a:xfrm flipV="1">
            <a:off x="6015479" y="1718787"/>
            <a:ext cx="821973" cy="870064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4" idx="0"/>
          </p:cNvCxnSpPr>
          <p:nvPr/>
        </p:nvCxnSpPr>
        <p:spPr>
          <a:xfrm flipV="1">
            <a:off x="4552597" y="1718784"/>
            <a:ext cx="205596" cy="522066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1"/>
          </p:cNvCxnSpPr>
          <p:nvPr/>
        </p:nvCxnSpPr>
        <p:spPr>
          <a:xfrm flipH="1" flipV="1">
            <a:off x="2570920" y="1718785"/>
            <a:ext cx="518794" cy="870066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 flipH="1">
            <a:off x="2786946" y="4269146"/>
            <a:ext cx="302768" cy="780054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581003" y="4869179"/>
            <a:ext cx="360043" cy="0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>
            <a:off x="6015479" y="4269146"/>
            <a:ext cx="1038000" cy="906070"/>
          </a:xfrm>
          <a:prstGeom prst="straightConnector1">
            <a:avLst/>
          </a:prstGeom>
          <a:ln w="19050">
            <a:solidFill>
              <a:schemeClr val="accent1">
                <a:shade val="95000"/>
                <a:satMod val="10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99592" y="188595"/>
            <a:ext cx="2285307" cy="1737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Музей Победы город Москва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30822" y="188595"/>
            <a:ext cx="2128430" cy="17376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Библиотека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им. Николая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Островского</a:t>
            </a:r>
            <a:endParaRPr sz="1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21424" y="188595"/>
            <a:ext cx="2127039" cy="17376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МКУ «Центр развития образования» г.Новороссийск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1712" y="5049201"/>
            <a:ext cx="2185001" cy="1494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Отдел по делам молодёжи администрации МО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г.Новороссийск</a:t>
            </a:r>
            <a:endParaRPr sz="1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5049200"/>
            <a:ext cx="2232248" cy="1494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МКУ «Молодёжный центр»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049201"/>
            <a:ext cx="2412248" cy="1494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Администрация Восточного внутригородского района МО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г. Новороссийск</a:t>
            </a:r>
            <a:endParaRPr sz="16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172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Garamond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59</cp:revision>
  <cp:lastPrinted>2020-08-28T05:45:44Z</cp:lastPrinted>
  <dcterms:created xsi:type="dcterms:W3CDTF">2018-12-02T14:29:34Z</dcterms:created>
  <dcterms:modified xsi:type="dcterms:W3CDTF">2023-01-23T13:31:53Z</dcterms:modified>
</cp:coreProperties>
</file>